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9" r:id="rId5"/>
    <p:sldId id="260" r:id="rId6"/>
    <p:sldId id="264" r:id="rId7"/>
    <p:sldId id="270" r:id="rId8"/>
    <p:sldId id="271" r:id="rId9"/>
    <p:sldId id="267" r:id="rId10"/>
    <p:sldId id="272" r:id="rId11"/>
    <p:sldId id="273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79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ДЕТСКИЙ САД №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47»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КОМБИНИРОВАННОГО ВИДА</a:t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176265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ПРЕЗЕНТАЦИЯ: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Адаптированная основная образовательная программа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дошкольного образования 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муниципального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бюджетного  дошкольного образовательного учреждения «Детский сад №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47»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комбинированного вида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для детей с ТНР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2021г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9385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Содержание </a:t>
            </a:r>
            <a:r>
              <a:rPr lang="ru-RU" sz="2800" dirty="0">
                <a:solidFill>
                  <a:schemeClr val="tx1"/>
                </a:solidFill>
              </a:rPr>
              <a:t>Программы обеспечивает развитие личности, мотивации и способностей детей в различных видах деятельности и охватывает пять </a:t>
            </a:r>
            <a:r>
              <a:rPr lang="ru-RU" sz="2800" b="1" dirty="0">
                <a:solidFill>
                  <a:schemeClr val="tx1"/>
                </a:solidFill>
              </a:rPr>
              <a:t>образовательных </a:t>
            </a:r>
            <a:r>
              <a:rPr lang="ru-RU" sz="2800" b="1" dirty="0" smtClean="0">
                <a:solidFill>
                  <a:schemeClr val="tx1"/>
                </a:solidFill>
              </a:rPr>
              <a:t>областей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645024"/>
            <a:ext cx="7715382" cy="1833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lvl="0" indent="-342900">
              <a:lnSpc>
                <a:spcPts val="141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социально-коммуникативное</a:t>
            </a: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</a:p>
          <a:p>
            <a:pPr marL="342900" marR="11430" lvl="0" indent="-342900">
              <a:lnSpc>
                <a:spcPts val="141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познавательное</a:t>
            </a: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</a:p>
          <a:p>
            <a:pPr marL="342900" marR="11430" lvl="0" indent="-342900">
              <a:lnSpc>
                <a:spcPts val="146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 smtClean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речевое,</a:t>
            </a: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художественно-эстетическое,</a:t>
            </a: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0"/>
              </a:lnSpc>
              <a:buSzPts val="1200"/>
              <a:buFont typeface="Symbol" panose="05050102010706020507" pitchFamily="18" charset="2"/>
              <a:buChar char=""/>
              <a:tabLst>
                <a:tab pos="809625" algn="l"/>
                <a:tab pos="8102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физическое развитие</a:t>
            </a:r>
            <a:r>
              <a:rPr lang="ru-RU" sz="2800" spc="-1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детей.</a:t>
            </a:r>
            <a:endParaRPr lang="ru-RU" sz="28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07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274838"/>
            <a:ext cx="78488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Обязательная часть программы </a:t>
            </a:r>
            <a:r>
              <a:rPr lang="ru-RU" sz="2800" b="1" dirty="0"/>
              <a:t>полностью соответствует</a:t>
            </a:r>
            <a:r>
              <a:rPr lang="ru-RU" sz="2800" dirty="0"/>
              <a:t> «</a:t>
            </a:r>
            <a:r>
              <a:rPr lang="ru-RU" sz="2800" b="1" dirty="0"/>
              <a:t>Примерной адаптированной основной образовательной программе  дошкольного образования детей с тяжелыми нарушениями речи»</a:t>
            </a:r>
            <a:r>
              <a:rPr lang="ru-RU" sz="2800" dirty="0"/>
              <a:t> (одобрена решением федерального учебно-методического объединения по общему образованию 7 декабря 2017 г. Протокол № 6/17).</a:t>
            </a:r>
          </a:p>
          <a:p>
            <a:r>
              <a:rPr lang="ru-RU" sz="2800" b="1" dirty="0"/>
              <a:t> </a:t>
            </a:r>
            <a:endParaRPr lang="ru-RU" sz="2800" dirty="0"/>
          </a:p>
          <a:p>
            <a:pPr marL="140970" marR="11430" indent="448945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1430" indent="44894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1430" indent="44894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988840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Программа </a:t>
            </a:r>
            <a:r>
              <a:rPr lang="ru-RU" b="1" dirty="0"/>
              <a:t>«Основы безопасности детей дошкольного возраста» Р.Б. </a:t>
            </a:r>
            <a:r>
              <a:rPr lang="ru-RU" b="1" dirty="0" err="1"/>
              <a:t>Стеркина</a:t>
            </a:r>
            <a:r>
              <a:rPr lang="ru-RU" b="1" dirty="0"/>
              <a:t>,  О.Л</a:t>
            </a:r>
            <a:r>
              <a:rPr lang="ru-RU" b="1" dirty="0" smtClean="0"/>
              <a:t>. Князева</a:t>
            </a:r>
            <a:r>
              <a:rPr lang="ru-RU" b="1" dirty="0"/>
              <a:t>, Н.Н. Авдеева</a:t>
            </a:r>
            <a:r>
              <a:rPr lang="ru-RU" b="1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Программа «Развитие речи детей дошкольного возраста в детском саду (3-7 лет)» под ред. О.С</a:t>
            </a:r>
            <a:r>
              <a:rPr lang="ru-RU" b="1" dirty="0" smtClean="0"/>
              <a:t>. Ушаковой</a:t>
            </a:r>
            <a:r>
              <a:rPr lang="ru-RU" b="1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Программа художественного воспитания, обучения и развития детей 2-7 лет «Цветные ладошки» под ред. И.А</a:t>
            </a:r>
            <a:r>
              <a:rPr lang="ru-RU" b="1" dirty="0" smtClean="0"/>
              <a:t>. Лыковой</a:t>
            </a:r>
            <a:r>
              <a:rPr lang="ru-RU" b="1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Программа О.П.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Радынова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«Музыкальные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шедевры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</a:p>
          <a:p>
            <a:pPr marL="353695" marR="1143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«Мате: плюс. Математика в детском саду» В.К.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Загвоздкин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И.Е. Федосова;</a:t>
            </a:r>
          </a:p>
          <a:p>
            <a:pPr marL="353695" marR="1143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Программа «Юный эколог» С. Н.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Николаева;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Программа «Бадминтон для дошкольников» Л.Л. </a:t>
            </a:r>
            <a:r>
              <a:rPr lang="ru-RU" b="1" smtClean="0"/>
              <a:t>Тимофеева.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Программы, формируемая участниками образовательных отношений, разработана с учетом следующих парциальных программ:</a:t>
            </a:r>
            <a:br>
              <a:rPr lang="ru-RU" sz="27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899592" y="620713"/>
            <a:ext cx="7416824" cy="100806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Основные задачи взаимодействия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педагогического коллектива с семьями детей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44824"/>
            <a:ext cx="83529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выработка </a:t>
            </a:r>
            <a:r>
              <a:rPr lang="ru-RU" sz="2000" dirty="0"/>
              <a:t>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вовлечение </a:t>
            </a:r>
            <a:r>
              <a:rPr lang="ru-RU" sz="2000" dirty="0"/>
              <a:t>родителей </a:t>
            </a:r>
            <a:r>
              <a:rPr lang="ru-RU" sz="2000"/>
              <a:t>в </a:t>
            </a:r>
            <a:r>
              <a:rPr lang="ru-RU" sz="2000" smtClean="0"/>
              <a:t>образовательный </a:t>
            </a:r>
            <a:r>
              <a:rPr lang="ru-RU" sz="2000" dirty="0"/>
              <a:t>процесс;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внедрение </a:t>
            </a:r>
            <a:r>
              <a:rPr lang="ru-RU" sz="2000" dirty="0"/>
              <a:t>эффективных технологий сотрудничества с родителями, активизация их участия в жизни ДОУ;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создание </a:t>
            </a:r>
            <a:r>
              <a:rPr lang="ru-RU" sz="2000" dirty="0"/>
              <a:t>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повышение </a:t>
            </a:r>
            <a:r>
              <a:rPr lang="ru-RU" sz="2000" dirty="0"/>
              <a:t>родительской компетентности в вопросах воспитания и обучения детей.</a:t>
            </a:r>
          </a:p>
          <a:p>
            <a:pPr marR="11430" lvl="1" algn="just">
              <a:buSzPts val="1200"/>
              <a:tabLst>
                <a:tab pos="822960" algn="l"/>
              </a:tabLst>
            </a:pPr>
            <a:endParaRPr lang="ru-RU" sz="16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89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ДЕТСКИЙ САД №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47»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КОМБИНИРОВАННОГО ВИДА</a:t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Принята на заседании педагогического совета протокол №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4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от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.02.2021г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+mj-lt"/>
              </a:rPr>
              <a:t>Образовательная </a:t>
            </a:r>
            <a:r>
              <a:rPr lang="ru-RU" sz="1400" b="1" dirty="0">
                <a:latin typeface="+mj-lt"/>
              </a:rPr>
              <a:t>программа дошкольного образования </a:t>
            </a:r>
            <a:r>
              <a:rPr lang="ru-RU" sz="1400" b="1" dirty="0" smtClean="0">
                <a:latin typeface="+mj-lt"/>
              </a:rPr>
              <a:t>муниципального бюджетного дошкольного образовательного учреждения  «Детский </a:t>
            </a:r>
            <a:r>
              <a:rPr lang="ru-RU" sz="1400" b="1" dirty="0">
                <a:latin typeface="+mj-lt"/>
              </a:rPr>
              <a:t>сад </a:t>
            </a:r>
            <a:r>
              <a:rPr lang="ru-RU" sz="1400" b="1" dirty="0" smtClean="0">
                <a:latin typeface="+mj-lt"/>
              </a:rPr>
              <a:t>47» комбинированного вида (далее </a:t>
            </a:r>
            <a:r>
              <a:rPr lang="ru-RU" sz="1400" b="1" dirty="0">
                <a:latin typeface="+mj-lt"/>
              </a:rPr>
              <a:t>- </a:t>
            </a:r>
            <a:r>
              <a:rPr lang="ru-RU" sz="1400" b="1" dirty="0" smtClean="0">
                <a:latin typeface="+mj-lt"/>
              </a:rPr>
              <a:t>Программа) </a:t>
            </a:r>
            <a:r>
              <a:rPr lang="ru-RU" sz="1400" b="1" dirty="0">
                <a:latin typeface="+mj-lt"/>
              </a:rPr>
              <a:t>разработана на основании следующих </a:t>
            </a:r>
            <a:r>
              <a:rPr lang="ru-RU" sz="1400" b="1" dirty="0" smtClean="0">
                <a:latin typeface="+mj-lt"/>
              </a:rPr>
              <a:t>нормативных </a:t>
            </a:r>
            <a:r>
              <a:rPr lang="ru-RU" sz="1400" b="1" dirty="0">
                <a:latin typeface="+mj-lt"/>
              </a:rPr>
              <a:t>правовых </a:t>
            </a:r>
            <a:r>
              <a:rPr lang="ru-RU" sz="1400" b="1" dirty="0" smtClean="0">
                <a:latin typeface="+mj-lt"/>
              </a:rPr>
              <a:t>документов, </a:t>
            </a:r>
            <a:r>
              <a:rPr lang="ru-RU" sz="1400" b="1" dirty="0">
                <a:latin typeface="+mj-lt"/>
              </a:rPr>
              <a:t>регламентирующих функционирование </a:t>
            </a:r>
            <a:r>
              <a:rPr lang="ru-RU" sz="1400" b="1" dirty="0" smtClean="0">
                <a:latin typeface="+mj-lt"/>
              </a:rPr>
              <a:t>системы </a:t>
            </a:r>
            <a:r>
              <a:rPr lang="ru-RU" sz="1400" b="1" dirty="0">
                <a:latin typeface="+mj-lt"/>
              </a:rPr>
              <a:t>дошкольного образования в РФ</a:t>
            </a:r>
            <a:r>
              <a:rPr lang="ru-RU" sz="1400" b="1" dirty="0" smtClean="0"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  <a:cs typeface="Times New Roman" pitchFamily="18" charset="0"/>
              </a:rPr>
              <a:t> </a:t>
            </a:r>
            <a:r>
              <a:rPr lang="ru-RU" sz="1400" dirty="0">
                <a:latin typeface="+mj-lt"/>
                <a:cs typeface="Times New Roman" pitchFamily="18" charset="0"/>
              </a:rPr>
              <a:t>Федеральный закон от 29.12.2012 г. № 273-ФЗ «Об образовании в Российской Федерации»;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Приказ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от 17.10.2013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Комментарии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к ФГОС дошкольного образования от 28.02.2014 г. № 08-249;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 Приказ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Министерства просвещения  </a:t>
            </a:r>
            <a:r>
              <a:rPr lang="ru-RU" sz="1400" dirty="0">
                <a:latin typeface="+mj-lt"/>
                <a:cs typeface="Times New Roman" pitchFamily="18" charset="0"/>
              </a:rPr>
              <a:t>России от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31.07.2020 </a:t>
            </a:r>
            <a:r>
              <a:rPr lang="ru-RU" sz="1400" dirty="0">
                <a:latin typeface="+mj-lt"/>
                <a:cs typeface="Times New Roman" pitchFamily="18" charset="0"/>
              </a:rPr>
              <a:t>г.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№373 </a:t>
            </a:r>
            <a:r>
              <a:rPr lang="ru-RU" sz="1400" dirty="0">
                <a:latin typeface="+mj-lt"/>
                <a:cs typeface="Times New Roman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Приказ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от 28.12.2010 г. № 2106 «Об утверждении и введении в действие федеральных требований к образовательным учреждениям в части охраны здоровья обучающихся, воспитанников»;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Письмо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от 07.06.2013 г. № ИР-535/07 «О коррекционном и образовании детей</a:t>
            </a:r>
            <a:r>
              <a:rPr lang="ru-RU" sz="1400" dirty="0" smtClean="0">
                <a:latin typeface="+mj-lt"/>
                <a:cs typeface="Times New Roman" pitchFamily="18" charset="0"/>
              </a:rPr>
              <a:t>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Санитарные правила СП 2.4.3648 – 20 «Санитарно – эпидемиологические требования к организациям воспитания и обучения, отдыха и оздоровления детей  и молодёжи»;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Санитарные правила и нормы Сан </a:t>
            </a:r>
            <a:r>
              <a:rPr lang="ru-RU" sz="1400" dirty="0" err="1" smtClean="0">
                <a:latin typeface="+mj-lt"/>
                <a:cs typeface="Times New Roman" pitchFamily="18" charset="0"/>
              </a:rPr>
              <a:t>ПиН</a:t>
            </a:r>
            <a:r>
              <a:rPr lang="ru-RU" sz="1400" dirty="0" smtClean="0">
                <a:latin typeface="+mj-lt"/>
                <a:cs typeface="Times New Roman" pitchFamily="18" charset="0"/>
              </a:rPr>
              <a:t> 1.2.3685 – 21 «Гигиенические нормативы и требования к безопасности и (или) безвредности для человека факторов среды обитания»;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Примерная </a:t>
            </a:r>
            <a:r>
              <a:rPr lang="ru-RU" sz="1400" dirty="0">
                <a:latin typeface="+mj-lt"/>
                <a:cs typeface="Times New Roman" pitchFamily="18" charset="0"/>
              </a:rPr>
              <a:t>основная образовательная программа дошкольного образования, одобренная решением федерального учебно-методического объединения по общему образованию (протокол от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07.12.2017 </a:t>
            </a:r>
            <a:r>
              <a:rPr lang="ru-RU" sz="1400" dirty="0">
                <a:latin typeface="+mj-lt"/>
                <a:cs typeface="Times New Roman" pitchFamily="18" charset="0"/>
              </a:rPr>
              <a:t>г.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№6/17).</a:t>
            </a:r>
            <a:endParaRPr lang="ru-RU" sz="1400" dirty="0"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Устав Муниципального  бюджетного дошкольного образовательного 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учреждения «Детский </a:t>
            </a:r>
            <a:r>
              <a:rPr lang="ru-RU" sz="1400" dirty="0">
                <a:latin typeface="+mj-lt"/>
                <a:cs typeface="Times New Roman" pitchFamily="18" charset="0"/>
              </a:rPr>
              <a:t>сада №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47» комбинированного вида.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628800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/>
              <a:t>АООП МБДОУ «Детский саду № </a:t>
            </a:r>
            <a:r>
              <a:rPr lang="ru-RU" sz="2400" dirty="0" smtClean="0"/>
              <a:t>47» комбинированного вида разработана </a:t>
            </a:r>
            <a:r>
              <a:rPr lang="ru-RU" sz="2400" dirty="0"/>
              <a:t>в </a:t>
            </a:r>
            <a:r>
              <a:rPr lang="ru-RU" sz="2400" dirty="0" smtClean="0"/>
              <a:t>соответствии с  </a:t>
            </a:r>
            <a:r>
              <a:rPr lang="ru-RU" sz="2400" dirty="0"/>
              <a:t>принципами и подходами, определёнными Федеральным государственным образовательным стандартом дошкольного образования (ФГОС ДО) на основе «</a:t>
            </a:r>
            <a:r>
              <a:rPr lang="ru-RU" sz="2400" b="1" dirty="0"/>
              <a:t>Примерной адаптированной основной образовательной программы  дошкольного образования детей с тяжелыми нарушениями речи»</a:t>
            </a:r>
            <a:r>
              <a:rPr lang="ru-RU" sz="2400" dirty="0"/>
              <a:t> (одобрена решением федерального учебно-методического объединения по общему образованию 7 декабря 2017 г., Протокол № 6/17).</a:t>
            </a:r>
          </a:p>
        </p:txBody>
      </p:sp>
    </p:spTree>
    <p:extLst>
      <p:ext uri="{BB962C8B-B14F-4D97-AF65-F5344CB8AC3E}">
        <p14:creationId xmlns:p14="http://schemas.microsoft.com/office/powerpoint/2010/main" val="5260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Адаптированная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основная образовательная программа направлена на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-- _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создание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условий развития ребенка, открывающих возможности для его позитивной социализации, его личностного, речевого развития, развития инициативы и творческих способностей на основе сотрудничества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со взрослыми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и сверстниками и соответствующим возрасту видам деятельности;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 на создание развивающей образовательной среды, которая представляет собой систему условий социализации и индивидуализации детей;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- на проектирование модели коррекционно-развивающей психолого-педагогической работы, максимально обеспечивающей создание условий для развития ребенка с нарушениями речи.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62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2800" b="1" dirty="0"/>
              <a:t>Адаптированная основная образовательная программа предусмотрена </a:t>
            </a:r>
            <a:r>
              <a:rPr lang="ru-RU" sz="2800" dirty="0"/>
              <a:t>для освоения детьми возрасте от 5 до </a:t>
            </a:r>
            <a:r>
              <a:rPr lang="ru-RU" sz="2800" dirty="0" smtClean="0"/>
              <a:t>8 </a:t>
            </a:r>
            <a:r>
              <a:rPr lang="ru-RU" sz="2800" dirty="0"/>
              <a:t>лет и реализуется  в группах компенсирующей </a:t>
            </a:r>
            <a:r>
              <a:rPr lang="ru-RU" sz="2800" dirty="0" smtClean="0"/>
              <a:t> и комбинированной направленности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Программа реализуется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на государственном языке Российской Федерации.</a:t>
            </a:r>
            <a:r>
              <a:rPr lang="ru-RU" sz="2800" dirty="0"/>
              <a:t>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Возрастные категории детей, на которых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ориентирована программа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011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Приоритетные задачи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700808"/>
            <a:ext cx="83632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indent="-342900" algn="just"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2000" dirty="0"/>
              <a:t>О</a:t>
            </a:r>
            <a:r>
              <a:rPr lang="ru-RU" sz="2000" dirty="0" smtClean="0"/>
              <a:t>владение </a:t>
            </a:r>
            <a:r>
              <a:rPr lang="ru-RU" sz="2000" dirty="0"/>
              <a:t>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образования.</a:t>
            </a:r>
          </a:p>
          <a:p>
            <a:pPr marL="342900" marR="11430" indent="-342900" algn="just"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2000" dirty="0"/>
              <a:t>Программой предусмотрена необходимость охраны и укрепления физического и психического здоровья детей, обеспечения эмоционального благополучия каждого ребенка. Так, она позволяет формировать оптимистическое отношение детей к окружающему, что дает возможность ребенку жить и развиваться, обеспечивает позитивное эмоционально-личностное и социально-коммуникативное развитие.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endParaRPr lang="ru-RU" sz="14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84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lvl="0" indent="-571500" algn="l">
              <a:buFont typeface="Wingdings" panose="05000000000000000000" pitchFamily="2" charset="2"/>
              <a:buChar char="v"/>
            </a:pPr>
            <a:r>
              <a:rPr lang="ru-RU" b="1" dirty="0"/>
              <a:t>В соответствии с ФГОС ДО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Программа </a:t>
            </a:r>
            <a:r>
              <a:rPr lang="ru-RU" sz="4000" b="1" dirty="0">
                <a:solidFill>
                  <a:schemeClr val="tx1"/>
                </a:solidFill>
              </a:rPr>
              <a:t>построена на следующих принципах:</a:t>
            </a:r>
            <a:br>
              <a:rPr lang="ru-RU" sz="40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1.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Поддержка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разнообразия детства.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2. Сохранение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уникальности и </a:t>
            </a:r>
            <a:r>
              <a:rPr lang="ru-RU" sz="2000" dirty="0" err="1">
                <a:solidFill>
                  <a:schemeClr val="tx1"/>
                </a:solidFill>
                <a:cs typeface="Times New Roman" pitchFamily="18" charset="0"/>
              </a:rPr>
              <a:t>самоценности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 детства 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как важного этапа в общем развитии человека.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3. Позитивная социализация.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4. Личностно-развивающий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и гуманистический характер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взаимодействия.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5. Содействие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и сотрудничество детей и взрослых, признание ребенка полноценным участником (субъектом) образовательных отношений.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6. Сотрудничество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ДОУ с семьей.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7. Сетевое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взаимодействие с организациями социализации, образования, охраны здоровья и другими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партнерами.</a:t>
            </a:r>
            <a:b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8. 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Возрастная адекватность образования.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9. Развивающее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вариативное образование.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10. 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Полнота содержания и интеграция отдельных образовательных областей. 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11. Инвариантность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ценностей и целей при вариативности средств реализации и достижения целей Программы.  </a:t>
            </a:r>
            <a:br>
              <a:rPr lang="ru-RU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Специфические принципы и подходы к формированию программы: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348880"/>
            <a:ext cx="76328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400" dirty="0" smtClean="0"/>
              <a:t>сетевое </a:t>
            </a:r>
            <a:r>
              <a:rPr lang="ru-RU" sz="2400" dirty="0"/>
              <a:t>взаимодействие с организациями социализации, образования, охраны здоровья и другими </a:t>
            </a:r>
            <a:r>
              <a:rPr lang="ru-RU" sz="2400" dirty="0" smtClean="0"/>
              <a:t>партнерами;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400" dirty="0" smtClean="0"/>
              <a:t>индивидуализация </a:t>
            </a:r>
            <a:r>
              <a:rPr lang="ru-RU" sz="2400" dirty="0"/>
              <a:t>дошкольного образования детей с ТНР </a:t>
            </a:r>
            <a:r>
              <a:rPr lang="ru-RU" sz="2400" dirty="0" smtClean="0"/>
              <a:t>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400" dirty="0" smtClean="0"/>
              <a:t>развивающее </a:t>
            </a:r>
            <a:r>
              <a:rPr lang="ru-RU" sz="2400" dirty="0"/>
              <a:t>вариативное </a:t>
            </a:r>
            <a:r>
              <a:rPr lang="ru-RU" sz="2400" dirty="0" smtClean="0"/>
              <a:t>образование;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400" dirty="0"/>
              <a:t>полнота содержания и интеграция отдельных образовательных </a:t>
            </a:r>
            <a:r>
              <a:rPr lang="ru-RU" sz="2400" dirty="0" smtClean="0"/>
              <a:t>областей;</a:t>
            </a:r>
          </a:p>
          <a:p>
            <a:pPr marL="342900" marR="11430" indent="-342900" algn="just"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400" dirty="0"/>
              <a:t>инвариантность ценностей и целей при вариативности средств реализации и достижения целей Программы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769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        МУНИЦИПАЛЬНОЕ БЮДЖЕТНОЕ ДОШКОЛЬНОЕ ОБРАЗОВАТЕЛЬНОЕ УЧРЕЖДЕНИЕ  «ДЕТСКИЙ САД № 47» КОМБИНИРОВАННОГО ВИДА </vt:lpstr>
      <vt:lpstr>                  МУНИЦИПАЛЬНОЕ БЮДЖЕТНОЕ ДОШКОЛЬНОЕ ОБРАЗОВАТЕЛЬНОЕ УЧРЕЖДЕНИЕ  «ДЕТСКИЙ САД № 47» КОМБИНИРОВАННОГО ВИДА </vt:lpstr>
      <vt:lpstr>Презентация PowerPoint</vt:lpstr>
      <vt:lpstr>Презентация PowerPoint</vt:lpstr>
      <vt:lpstr>                               Адаптированная основная образовательная программа направлена на:      -- _создание условий развития ребенка, открывающих возможности для его позитивной социализации, его личностного, речевого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 - на создание развивающей образовательной среды, которая представляет собой систему условий социализации и индивидуализации детей;  - на проектирование модели коррекционно-развивающей психолого-педагогической работы, максимально обеспечивающей создание условий для развития ребенка с нарушениями речи.              . </vt:lpstr>
      <vt:lpstr> Возрастные категории детей, на которых  ориентирована программа </vt:lpstr>
      <vt:lpstr>Приоритетные задачи Программы</vt:lpstr>
      <vt:lpstr>В соответствии с ФГОС ДО                       Программа построена на следующих принципах:  1. Поддержка разнообразия детства.  2. Сохранение уникальности и самоценности  детства  как важного этапа в общем развитии человека. 3. Позитивная социализация. 4. Личностно-развивающий и гуманистический характер взаимодействия. 5. Содействие и сотрудничество детей и взрослых, признание ребенка полноценным участником (субъектом) образовательных отношений.  6. Сотрудничество ДОУ с семьей.  7. Сетевое взаимодействие с организациями социализации, образования, охраны здоровья и другими партнерами. 8.  Возрастная адекватность образования.  9. Развивающее вариативное образование.  10.  Полнота содержания и интеграция отдельных образовательных областей.   11. Инвариантность ценностей и целей при вариативности средств реализации и достижения целей Программы.         </vt:lpstr>
      <vt:lpstr>Специфические принципы и подходы к формированию программы:</vt:lpstr>
      <vt:lpstr> Содержание Программы обеспечивает развитие личности, мотивации и способностей детей в различных видах деятельности и охватывает пять образовательных областей</vt:lpstr>
      <vt:lpstr>Презентация PowerPoint</vt:lpstr>
      <vt:lpstr> Часть Программы, формируемая участниками образовательных отношений, разработана с учетом следующих парциальных программ: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 МУНИЦИПАЛЬНОЕ БЮДЖЕТНОЕ ДОШКОЛЬНОЕ ОБРАЗОВАТЕЛЬНОЕ УЧРЕЖДЕНИЕ  «ДЕТСКИЙ САД № 36» КОМБИНИРОВАННОГО ВИДА </dc:title>
  <cp:lastModifiedBy>Admin</cp:lastModifiedBy>
  <cp:revision>43</cp:revision>
  <dcterms:modified xsi:type="dcterms:W3CDTF">2021-07-26T11:34:47Z</dcterms:modified>
</cp:coreProperties>
</file>